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8" r:id="rId7"/>
    <p:sldId id="265" r:id="rId8"/>
    <p:sldId id="267" r:id="rId9"/>
  </p:sldIdLst>
  <p:sldSz cx="12192000" cy="6858000"/>
  <p:notesSz cx="6735763" cy="98663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B0B7F-92BB-752F-B198-AAA7A1105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1CAE7-E51B-5A5C-0419-9F4A3F2A0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39F78-CDCB-8579-B181-81405453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8C12-84EE-4D8A-B7DF-687BE90FE1EB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CDFED-0A7E-486B-E83D-839D72C4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A1E0C-63F7-5B60-A229-0C2CFBF1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2E6A-DE6A-4090-922F-34ED2E03E556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ECD36-C0A8-1EFF-46F8-A3FB0EF1C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1775" t="8533" r="26275" b="84800"/>
          <a:stretch/>
        </p:blipFill>
        <p:spPr>
          <a:xfrm>
            <a:off x="0" y="0"/>
            <a:ext cx="389534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92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5236-6925-B8A9-A17E-E58722EB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CBB7D-A605-AF87-2A38-9E6E620CB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58569-8139-F53D-48F8-43B3ACEB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8C12-84EE-4D8A-B7DF-687BE90FE1EB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C88A-DC66-6DF8-DCA9-C992B1D5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173E5-6717-0B3E-9DA5-49117303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2E6A-DE6A-4090-922F-34ED2E03E5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59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2935B6-F386-2FB5-0F23-D7E709114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5D2C-3530-73DE-FB06-D534AA9AC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6006-5475-210C-8A14-959C85F1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8C12-84EE-4D8A-B7DF-687BE90FE1EB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FD892-73A0-CEF8-8565-A0EF8CA1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F017D-8D56-4C36-5090-93BD09EF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2E6A-DE6A-4090-922F-34ED2E03E5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523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46CC-F0F8-7731-3462-4E6C99E7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ABE6B-2D6C-7445-FB49-4A0F3E594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9BE3F-DE1A-50D2-AB6E-62C9D277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8C12-84EE-4D8A-B7DF-687BE90FE1EB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42CEF-97CE-55AA-0B3B-989B7F1E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C4C43-B051-EF25-CD5B-2BF26B8A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2E6A-DE6A-4090-922F-34ED2E03E5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675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82AFC-DD94-A34F-C61E-CF1DC53B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4094C-2E3E-CE54-7AE3-10CA2CB8D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AFDCD-E924-09D1-BD5F-F59DCFB7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8C12-84EE-4D8A-B7DF-687BE90FE1EB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ED3B-731F-3E3C-F0C9-2F1DA8B6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0E513-3420-0201-1564-F68CDB2E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2E6A-DE6A-4090-922F-34ED2E03E5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494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20F1-22A9-5AD1-D246-5EA1E549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88F34-D2EB-E468-30CE-0CB343D4B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93FCB-199C-9ED6-6281-B1BEDEF34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52121-ADD4-2E8C-9159-BC961784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8C12-84EE-4D8A-B7DF-687BE90FE1EB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9065F-C791-B9D7-CD69-023DAEB8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38574-992F-621C-7D17-D98946F6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2E6A-DE6A-4090-922F-34ED2E03E5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815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EDEA-F275-08AF-F675-24FD52DA0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A976-5349-F0CD-58F8-EEDA67153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345F3-A7A0-41E7-BE5E-0D348DCF8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878DB-EE20-1DA6-8E0B-FF7B21238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16985-1802-3099-80CE-75091A7ED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926D2-0CA2-C0CB-1C1B-A443A0AA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8C12-84EE-4D8A-B7DF-687BE90FE1EB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43ACA-4A71-B62C-2EC7-8858266C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7D4F7-C7AE-EFC8-B331-465DF968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2E6A-DE6A-4090-922F-34ED2E03E5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03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22AC4-5465-1C27-E843-6CC4B7AD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E55FA-DAA2-7B2B-4DAF-8FDE62D0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8C12-84EE-4D8A-B7DF-687BE90FE1EB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3E293-3C9D-E1BE-96B9-B998B644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654AD-790A-71D9-66B2-25368BD3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2E6A-DE6A-4090-922F-34ED2E03E5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47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75EDF-475A-C886-30B1-2208411E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8C12-84EE-4D8A-B7DF-687BE90FE1EB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C6641-AE31-5213-2D43-7F2E7816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19AE5-9812-F26D-3F5B-79D2E16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2E6A-DE6A-4090-922F-34ED2E03E5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842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0B9E-0569-5B6E-5629-EA41C782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B5FA3-C8B3-308E-C2CF-7D295F15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DF860-4559-0C7A-DC39-CC861F4F6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CE0B-D813-1911-D577-E320F2EC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8C12-84EE-4D8A-B7DF-687BE90FE1EB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11F04-711E-C2EB-1F86-8AFD62BC5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705CA-6892-FA01-7F21-E6239A12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2E6A-DE6A-4090-922F-34ED2E03E5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89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458E-6A1C-3201-D9D8-75BCD634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93DE2D-2B08-E343-10FE-287E244EF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C3F38-EED8-2DD8-9F18-7D3CE37EC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92F93-7A03-92FE-B194-ADC6F890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8C12-84EE-4D8A-B7DF-687BE90FE1EB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F2537-59E3-6893-0C53-52EBB4F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6D524-C976-9CC6-A4C9-75CFCE19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2E6A-DE6A-4090-922F-34ED2E03E5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193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62977-9340-7651-CD4B-C9FCEDC1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C2CA6-72BD-CE2C-8B74-88438629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BB16E-A780-A005-41D2-D2910B3FC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38C12-84EE-4D8A-B7DF-687BE90FE1EB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5430C-4E4E-EA5A-E3D6-F1B4679DB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C3F8-5E91-761C-F404-0DDE27A7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2E6A-DE6A-4090-922F-34ED2E03E5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49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eb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645681-B1C5-B803-FD09-382EABB54E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00" t="21333" r="28075" b="57734"/>
          <a:stretch/>
        </p:blipFill>
        <p:spPr>
          <a:xfrm>
            <a:off x="2039112" y="1225296"/>
            <a:ext cx="7821906" cy="3108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17805-C430-5908-94E4-88D41B189B77}"/>
              </a:ext>
            </a:extLst>
          </p:cNvPr>
          <p:cNvSpPr txBox="1"/>
          <p:nvPr/>
        </p:nvSpPr>
        <p:spPr>
          <a:xfrm>
            <a:off x="2203704" y="5751576"/>
            <a:ext cx="726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Σταμάτιος Ανδριανόπουλος</a:t>
            </a:r>
          </a:p>
          <a:p>
            <a:pPr algn="ctr"/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Πρόεδρος Συλλόγου Αποφοίτων Μηχανολόγων Μηχανικών</a:t>
            </a:r>
          </a:p>
        </p:txBody>
      </p:sp>
    </p:spTree>
    <p:extLst>
      <p:ext uri="{BB962C8B-B14F-4D97-AF65-F5344CB8AC3E}">
        <p14:creationId xmlns:p14="http://schemas.microsoft.com/office/powerpoint/2010/main" val="317135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EC2B755-8E6D-1A38-3DED-BADCFED25D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1605" y="1882146"/>
            <a:ext cx="2520099" cy="1413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FF197C-925A-41F4-28AA-97023AF702B5}"/>
              </a:ext>
            </a:extLst>
          </p:cNvPr>
          <p:cNvSpPr txBox="1"/>
          <p:nvPr/>
        </p:nvSpPr>
        <p:spPr>
          <a:xfrm>
            <a:off x="0" y="609998"/>
            <a:ext cx="922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Σας καλωσορίζουμε σε ένα από τα σημαντικότερα και αρχαιότερα επαγγέλματα του κόσμου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FEA09F-BA39-0F56-D140-55D09F8B4E3E}"/>
              </a:ext>
            </a:extLst>
          </p:cNvPr>
          <p:cNvSpPr/>
          <p:nvPr/>
        </p:nvSpPr>
        <p:spPr>
          <a:xfrm>
            <a:off x="146304" y="1627632"/>
            <a:ext cx="1636776" cy="369332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1. Γυναίκα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5564D-A27B-EFEA-2DF2-5FC8A4CAC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t="5236" r="3915" b="9550"/>
          <a:stretch/>
        </p:blipFill>
        <p:spPr>
          <a:xfrm>
            <a:off x="2198124" y="1311345"/>
            <a:ext cx="1636777" cy="95428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687AD8-9F37-D580-D9CC-97D408EBC971}"/>
              </a:ext>
            </a:extLst>
          </p:cNvPr>
          <p:cNvSpPr/>
          <p:nvPr/>
        </p:nvSpPr>
        <p:spPr>
          <a:xfrm>
            <a:off x="112176" y="3239499"/>
            <a:ext cx="1636776" cy="369332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2. Δικηγόρος</a:t>
            </a:r>
          </a:p>
        </p:txBody>
      </p:sp>
      <p:sp>
        <p:nvSpPr>
          <p:cNvPr id="12" name="Callout: Bent Line with No Border 11">
            <a:extLst>
              <a:ext uri="{FF2B5EF4-FFF2-40B4-BE49-F238E27FC236}">
                <a16:creationId xmlns:a16="http://schemas.microsoft.com/office/drawing/2014/main" id="{8DCDDE3A-5377-CBB1-4F10-D9029FC35067}"/>
              </a:ext>
            </a:extLst>
          </p:cNvPr>
          <p:cNvSpPr/>
          <p:nvPr/>
        </p:nvSpPr>
        <p:spPr>
          <a:xfrm>
            <a:off x="4465860" y="1298323"/>
            <a:ext cx="1786128" cy="692589"/>
          </a:xfrm>
          <a:prstGeom prst="callout2">
            <a:avLst>
              <a:gd name="adj1" fmla="val -22083"/>
              <a:gd name="adj2" fmla="val 2750"/>
              <a:gd name="adj3" fmla="val -42499"/>
              <a:gd name="adj4" fmla="val -306"/>
              <a:gd name="adj5" fmla="val -23609"/>
              <a:gd name="adj6" fmla="val -972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Εύα εξαπάτηση Αδάμ</a:t>
            </a:r>
          </a:p>
        </p:txBody>
      </p:sp>
      <p:sp>
        <p:nvSpPr>
          <p:cNvPr id="15" name="Callout: Bent Line with No Border 14">
            <a:extLst>
              <a:ext uri="{FF2B5EF4-FFF2-40B4-BE49-F238E27FC236}">
                <a16:creationId xmlns:a16="http://schemas.microsoft.com/office/drawing/2014/main" id="{437D7084-5A66-50D0-4DF7-ABA60097B2D9}"/>
              </a:ext>
            </a:extLst>
          </p:cNvPr>
          <p:cNvSpPr/>
          <p:nvPr/>
        </p:nvSpPr>
        <p:spPr>
          <a:xfrm>
            <a:off x="4465860" y="2882002"/>
            <a:ext cx="1786128" cy="692589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862"/>
              <a:gd name="adj6" fmla="val -3083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Όχι το μήλο!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0B3E9BF-E4BD-705C-01BA-6E420EBDC126}"/>
              </a:ext>
            </a:extLst>
          </p:cNvPr>
          <p:cNvSpPr/>
          <p:nvPr/>
        </p:nvSpPr>
        <p:spPr>
          <a:xfrm>
            <a:off x="146304" y="4959198"/>
            <a:ext cx="1636776" cy="369332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3. Γιατρός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93DA8C-0035-3005-91E7-7B5ACD2B77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20" y="4442657"/>
            <a:ext cx="661387" cy="1433005"/>
          </a:xfrm>
          <a:prstGeom prst="rect">
            <a:avLst/>
          </a:prstGeom>
        </p:spPr>
      </p:pic>
      <p:sp>
        <p:nvSpPr>
          <p:cNvPr id="19" name="Callout: Bent Line with No Border 18">
            <a:extLst>
              <a:ext uri="{FF2B5EF4-FFF2-40B4-BE49-F238E27FC236}">
                <a16:creationId xmlns:a16="http://schemas.microsoft.com/office/drawing/2014/main" id="{BFD3E0F3-A428-7212-BF46-A1ED6895BA97}"/>
              </a:ext>
            </a:extLst>
          </p:cNvPr>
          <p:cNvSpPr/>
          <p:nvPr/>
        </p:nvSpPr>
        <p:spPr>
          <a:xfrm>
            <a:off x="4408930" y="4417974"/>
            <a:ext cx="1786128" cy="692589"/>
          </a:xfrm>
          <a:prstGeom prst="callout2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Εύα από Αδάμ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6F3CD7-6653-7A2E-E03C-C15726618DA4}"/>
              </a:ext>
            </a:extLst>
          </p:cNvPr>
          <p:cNvSpPr/>
          <p:nvPr/>
        </p:nvSpPr>
        <p:spPr>
          <a:xfrm>
            <a:off x="6703069" y="2548725"/>
            <a:ext cx="1636776" cy="369332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4. Μηχανικός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AE7036-E778-3FFC-D9DB-6AC29AAB3B14}"/>
              </a:ext>
            </a:extLst>
          </p:cNvPr>
          <p:cNvSpPr/>
          <p:nvPr/>
        </p:nvSpPr>
        <p:spPr>
          <a:xfrm>
            <a:off x="6808004" y="4835849"/>
            <a:ext cx="1636776" cy="369332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5. Πολιτικός</a:t>
            </a:r>
          </a:p>
        </p:txBody>
      </p:sp>
      <p:sp>
        <p:nvSpPr>
          <p:cNvPr id="22" name="Callout: Bent Line with No Border 21">
            <a:extLst>
              <a:ext uri="{FF2B5EF4-FFF2-40B4-BE49-F238E27FC236}">
                <a16:creationId xmlns:a16="http://schemas.microsoft.com/office/drawing/2014/main" id="{5DF5141C-E3BC-0759-4789-848A2AE82064}"/>
              </a:ext>
            </a:extLst>
          </p:cNvPr>
          <p:cNvSpPr/>
          <p:nvPr/>
        </p:nvSpPr>
        <p:spPr>
          <a:xfrm>
            <a:off x="10236188" y="1770989"/>
            <a:ext cx="1786128" cy="692589"/>
          </a:xfrm>
          <a:prstGeom prst="callout2">
            <a:avLst>
              <a:gd name="adj1" fmla="val 14667"/>
              <a:gd name="adj2" fmla="val -4111"/>
              <a:gd name="adj3" fmla="val 2417"/>
              <a:gd name="adj4" fmla="val -11389"/>
              <a:gd name="adj5" fmla="val 11779"/>
              <a:gd name="adj6" fmla="val -2027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Κόσμος από χάος</a:t>
            </a:r>
          </a:p>
        </p:txBody>
      </p:sp>
      <p:sp>
        <p:nvSpPr>
          <p:cNvPr id="23" name="Callout: Bent Line with No Border 22">
            <a:extLst>
              <a:ext uri="{FF2B5EF4-FFF2-40B4-BE49-F238E27FC236}">
                <a16:creationId xmlns:a16="http://schemas.microsoft.com/office/drawing/2014/main" id="{7F831318-4E9A-A365-4194-148D11026B21}"/>
              </a:ext>
            </a:extLst>
          </p:cNvPr>
          <p:cNvSpPr/>
          <p:nvPr/>
        </p:nvSpPr>
        <p:spPr>
          <a:xfrm>
            <a:off x="10322352" y="3607489"/>
            <a:ext cx="1786128" cy="692589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334"/>
              <a:gd name="adj6" fmla="val -2872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Και το χάος ποιο;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7A23B14-5599-FCE9-4468-5F34708F07F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80" y="4075276"/>
            <a:ext cx="2026924" cy="17678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EDC062B-22AB-F356-74C0-D518189A69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02" y="2697615"/>
            <a:ext cx="819556" cy="14130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4CC93D0-02DE-4231-3C60-F8238B393E4F}"/>
              </a:ext>
            </a:extLst>
          </p:cNvPr>
          <p:cNvSpPr txBox="1"/>
          <p:nvPr/>
        </p:nvSpPr>
        <p:spPr>
          <a:xfrm>
            <a:off x="-64008" y="5893757"/>
            <a:ext cx="1225600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5050"/>
                </a:solidFill>
              </a:rPr>
              <a:t>Το επάγγελμά μας είναι από τα κορυφαία </a:t>
            </a:r>
            <a:br>
              <a:rPr lang="en-GB" sz="2800" b="1" dirty="0">
                <a:solidFill>
                  <a:srgbClr val="FF5050"/>
                </a:solidFill>
              </a:rPr>
            </a:br>
            <a:r>
              <a:rPr lang="el-GR" sz="2800" b="1" dirty="0">
                <a:solidFill>
                  <a:srgbClr val="FF5050"/>
                </a:solidFill>
              </a:rPr>
              <a:t>σε ζήτηση και με αντίστοιχη ανταμοιβή 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23966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FF197C-925A-41F4-28AA-97023AF702B5}"/>
              </a:ext>
            </a:extLst>
          </p:cNvPr>
          <p:cNvSpPr txBox="1"/>
          <p:nvPr/>
        </p:nvSpPr>
        <p:spPr>
          <a:xfrm>
            <a:off x="0" y="609998"/>
            <a:ext cx="769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Τα 7 χαρακτηριστικά του καλού επαγγελματία μηχανικού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209ECD-5E57-ADB0-A28B-47C6C7CCCE7C}"/>
              </a:ext>
            </a:extLst>
          </p:cNvPr>
          <p:cNvSpPr txBox="1"/>
          <p:nvPr/>
        </p:nvSpPr>
        <p:spPr>
          <a:xfrm>
            <a:off x="91440" y="1581912"/>
            <a:ext cx="94366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el-GR" dirty="0"/>
              <a:t>Το 7 μαγικός αριθμός των αρχαίων Ελλήνων και του σύγχρονου </a:t>
            </a:r>
            <a:r>
              <a:rPr lang="en-GB" dirty="0"/>
              <a:t>management</a:t>
            </a:r>
          </a:p>
          <a:p>
            <a:pPr marL="539750" indent="-27463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dirty="0"/>
              <a:t>7 θαύματα αρχαίου κόσμου</a:t>
            </a:r>
          </a:p>
          <a:p>
            <a:pPr marL="539750" indent="-27463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/>
              <a:t>7 </a:t>
            </a:r>
            <a:r>
              <a:rPr lang="el-GR" dirty="0"/>
              <a:t>σοφοί</a:t>
            </a:r>
            <a:r>
              <a:rPr lang="en-GB" dirty="0"/>
              <a:t> </a:t>
            </a:r>
            <a:r>
              <a:rPr lang="el-GR" dirty="0"/>
              <a:t>της αρχαιότητας</a:t>
            </a:r>
          </a:p>
          <a:p>
            <a:pPr marL="539750" indent="-27463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dirty="0"/>
              <a:t>7 πληγές Φαραώ</a:t>
            </a:r>
          </a:p>
          <a:p>
            <a:pPr marL="539750" indent="-27463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dirty="0"/>
              <a:t>7 ελεύθερες τέχνες</a:t>
            </a:r>
          </a:p>
          <a:p>
            <a:pPr marL="539750" indent="-27463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dirty="0"/>
              <a:t>7 χρώματα του ουράνιου τόξου, </a:t>
            </a:r>
          </a:p>
          <a:p>
            <a:pPr marL="539750" indent="-27463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dirty="0"/>
              <a:t>7 ημέρες της εβδομάδας</a:t>
            </a:r>
            <a:endParaRPr lang="en-GB" dirty="0"/>
          </a:p>
          <a:p>
            <a:pPr marL="539750" indent="-27463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dirty="0" err="1"/>
              <a:t>κ.ο.κ</a:t>
            </a:r>
            <a:endParaRPr lang="el-GR" dirty="0"/>
          </a:p>
          <a:p>
            <a:pPr marL="539750" indent="-274638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l-G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5050"/>
              </a:buClr>
              <a:buFont typeface="Wingdings" panose="05000000000000000000" pitchFamily="2" charset="2"/>
              <a:buChar char="§"/>
            </a:pPr>
            <a:r>
              <a:rPr lang="el-GR" b="1" dirty="0"/>
              <a:t>Θα δώσουμε και εμείς 7 συμβουλές μπροστά στον νέο ορίζοντα που σας ανοίγεται: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926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FF197C-925A-41F4-28AA-97023AF702B5}"/>
              </a:ext>
            </a:extLst>
          </p:cNvPr>
          <p:cNvSpPr txBox="1"/>
          <p:nvPr/>
        </p:nvSpPr>
        <p:spPr>
          <a:xfrm>
            <a:off x="0" y="609998"/>
            <a:ext cx="769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Τα 7 χαρακτηριστικά του καλού επαγγελματία μηχανικού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7524AD-A2F8-0A1B-26AA-72B3BB29A83E}"/>
              </a:ext>
            </a:extLst>
          </p:cNvPr>
          <p:cNvSpPr/>
          <p:nvPr/>
        </p:nvSpPr>
        <p:spPr>
          <a:xfrm>
            <a:off x="128016" y="1399032"/>
            <a:ext cx="8869680" cy="64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Ι. ΠΑΘΟΣ ΓΙΑ ΓΝΩΣΗ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312A77-B84E-AE8E-8718-CCC5B60147F9}"/>
              </a:ext>
            </a:extLst>
          </p:cNvPr>
          <p:cNvSpPr/>
          <p:nvPr/>
        </p:nvSpPr>
        <p:spPr>
          <a:xfrm>
            <a:off x="128016" y="4178809"/>
            <a:ext cx="8869680" cy="64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ΙΙ. ΟΧΙ ΕΡΑΣΤΕΣ 5 (ΤΑΛΗΡΟΥ). ΟΙ ΙΚΑΝΟΤΗΤΕΣ ΣΑΣ ΔΕΝ ΤΟ ΑΙΤΙΟΛΟΓΟΥΝ. ΌΧΙ ΧΑΛΑΡΩΣΗ ΣΤΗΝ ΑΡΧΗ ΚΑΙ ΚΟΥΒΑΛΗΜΑ ΑΜΑΡΤΙΩΝ ΣΤΟ ΤΕΛΟΣ</a:t>
            </a:r>
          </a:p>
        </p:txBody>
      </p:sp>
    </p:spTree>
    <p:extLst>
      <p:ext uri="{BB962C8B-B14F-4D97-AF65-F5344CB8AC3E}">
        <p14:creationId xmlns:p14="http://schemas.microsoft.com/office/powerpoint/2010/main" val="3342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FF197C-925A-41F4-28AA-97023AF702B5}"/>
              </a:ext>
            </a:extLst>
          </p:cNvPr>
          <p:cNvSpPr txBox="1"/>
          <p:nvPr/>
        </p:nvSpPr>
        <p:spPr>
          <a:xfrm>
            <a:off x="0" y="609998"/>
            <a:ext cx="769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Τα 7 χαρακτηριστικά του καλού επαγγελματία μηχανικού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F573A1-6C27-5CAD-53C4-BF229343445F}"/>
              </a:ext>
            </a:extLst>
          </p:cNvPr>
          <p:cNvSpPr/>
          <p:nvPr/>
        </p:nvSpPr>
        <p:spPr>
          <a:xfrm>
            <a:off x="128016" y="1287455"/>
            <a:ext cx="8869680" cy="64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ΙΙΙ. ΤΑΧΥΤΗΤΑ ΣΚΕΨΗΣ. ΤΟ ΠΕΡΙΒΑΛΛΟΝ ΑΛΛΑΖΕΙ ΡΑΓΔΑΙΑ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314CF-7FCB-9101-B471-868584A17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61" y="2521113"/>
            <a:ext cx="4024439" cy="30585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5F91B7-FC11-03F5-A0FD-C610073EB04C}"/>
              </a:ext>
            </a:extLst>
          </p:cNvPr>
          <p:cNvSpPr txBox="1"/>
          <p:nvPr/>
        </p:nvSpPr>
        <p:spPr>
          <a:xfrm>
            <a:off x="310896" y="2249425"/>
            <a:ext cx="51846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Εκμετάλλευση ατμοκίνησης (1790)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Πλοία, τρένα </a:t>
            </a:r>
            <a:r>
              <a:rPr lang="el-GR" dirty="0" err="1"/>
              <a:t>κλπ</a:t>
            </a:r>
            <a:r>
              <a:rPr lang="el-GR" dirty="0"/>
              <a:t> 100 χρόνια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Ηλεκτρική Ενέργεια (1870)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Ηλεκτροκίνηση, Φωτισμός </a:t>
            </a:r>
            <a:r>
              <a:rPr lang="el-GR" dirty="0" err="1"/>
              <a:t>κλπ</a:t>
            </a:r>
            <a:r>
              <a:rPr lang="el-GR" dirty="0"/>
              <a:t> 60 χρόνια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Υπολογιστές, ΙΤ τεχνολογία (1970)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Πληροφορική, Αυτοματισμοί σε 20 χρόνια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Mobility – </a:t>
            </a:r>
            <a:r>
              <a:rPr lang="el-GR" dirty="0"/>
              <a:t>Κινητό (2011)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 err="1"/>
              <a:t>Ψηφιοποίηση</a:t>
            </a:r>
            <a:r>
              <a:rPr lang="el-GR" dirty="0"/>
              <a:t> – </a:t>
            </a:r>
            <a:r>
              <a:rPr lang="en-GB" dirty="0"/>
              <a:t>Big Data </a:t>
            </a:r>
            <a:r>
              <a:rPr lang="el-GR" dirty="0" err="1"/>
              <a:t>κλπ</a:t>
            </a:r>
            <a:r>
              <a:rPr lang="el-GR" dirty="0"/>
              <a:t> 5 χρόνια</a:t>
            </a:r>
          </a:p>
        </p:txBody>
      </p:sp>
    </p:spTree>
    <p:extLst>
      <p:ext uri="{BB962C8B-B14F-4D97-AF65-F5344CB8AC3E}">
        <p14:creationId xmlns:p14="http://schemas.microsoft.com/office/powerpoint/2010/main" val="1733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FF197C-925A-41F4-28AA-97023AF702B5}"/>
              </a:ext>
            </a:extLst>
          </p:cNvPr>
          <p:cNvSpPr txBox="1"/>
          <p:nvPr/>
        </p:nvSpPr>
        <p:spPr>
          <a:xfrm>
            <a:off x="0" y="609998"/>
            <a:ext cx="769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Τα 7 χαρακτηριστικά του καλού επαγγελματία μηχανικού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786011-36CD-54F0-BB3D-A920519AF226}"/>
              </a:ext>
            </a:extLst>
          </p:cNvPr>
          <p:cNvSpPr/>
          <p:nvPr/>
        </p:nvSpPr>
        <p:spPr>
          <a:xfrm>
            <a:off x="134112" y="1496568"/>
            <a:ext cx="8869680" cy="64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IV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ΕΥΕΛΙΞΙΑ ΌΧΙ ΨΕΙΡΕΣ.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 OPTIMAL 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ΛΥΣΕΙΣ. ΓΡΗΓΟΡΑ ΌΧΙ ΑΝΑΛΥΣΗ - ΠΑΡΑΛΥΣΗ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1C190-6707-2843-13BA-E6A0A4D71F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88" t="13589" r="7985"/>
          <a:stretch/>
        </p:blipFill>
        <p:spPr>
          <a:xfrm>
            <a:off x="347472" y="2618232"/>
            <a:ext cx="7519084" cy="340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1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FF197C-925A-41F4-28AA-97023AF702B5}"/>
              </a:ext>
            </a:extLst>
          </p:cNvPr>
          <p:cNvSpPr txBox="1"/>
          <p:nvPr/>
        </p:nvSpPr>
        <p:spPr>
          <a:xfrm>
            <a:off x="0" y="609998"/>
            <a:ext cx="769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Τα 7 χαρακτηριστικά του καλού επαγγελματία μηχανικού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E51DAA-0D68-11C1-E541-9517F314CFE4}"/>
              </a:ext>
            </a:extLst>
          </p:cNvPr>
          <p:cNvSpPr/>
          <p:nvPr/>
        </p:nvSpPr>
        <p:spPr>
          <a:xfrm>
            <a:off x="143256" y="1206358"/>
            <a:ext cx="8869680" cy="64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ΕΥΡΥΓΩΝΙΑ ΣΚΕΨΗ. ΤΙΠΟΤΑ ΔΕΝ ΕΊΝΑΙ ΜΟΝΟΔΙΑΣΤΑΤΟ. ΣΚΕΦΤΕΙΤΕ ΕΞΩ ΑΠΌ ΤΟ ΚΟΥΤΙ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D0615D-DC3D-CBE3-211C-D292C556F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32790" r="85001" b="22388"/>
          <a:stretch/>
        </p:blipFill>
        <p:spPr>
          <a:xfrm>
            <a:off x="524623" y="2938796"/>
            <a:ext cx="2285330" cy="24620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D2140A-3042-9D3A-05CC-F10CA8E52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7" t="32790" r="56946" b="22388"/>
          <a:stretch/>
        </p:blipFill>
        <p:spPr>
          <a:xfrm>
            <a:off x="4365103" y="1944971"/>
            <a:ext cx="1923958" cy="23067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364625-F9CD-6EB2-5893-950514128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1" t="32790" r="30873" b="22388"/>
          <a:stretch/>
        </p:blipFill>
        <p:spPr>
          <a:xfrm>
            <a:off x="4179478" y="4127380"/>
            <a:ext cx="2285330" cy="27181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0BCCAF-D613-DABD-0AA6-432646BE1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8" t="32790" r="1033" b="12941"/>
          <a:stretch/>
        </p:blipFill>
        <p:spPr>
          <a:xfrm>
            <a:off x="7826898" y="2327601"/>
            <a:ext cx="3886566" cy="37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3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FF197C-925A-41F4-28AA-97023AF702B5}"/>
              </a:ext>
            </a:extLst>
          </p:cNvPr>
          <p:cNvSpPr txBox="1"/>
          <p:nvPr/>
        </p:nvSpPr>
        <p:spPr>
          <a:xfrm>
            <a:off x="0" y="609998"/>
            <a:ext cx="769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Τα 7 χαρακτηριστικά του καλού επαγγελματία μηχανικού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9A050E-B29E-EA73-DBF7-45BA7AEDB7AA}"/>
              </a:ext>
            </a:extLst>
          </p:cNvPr>
          <p:cNvSpPr/>
          <p:nvPr/>
        </p:nvSpPr>
        <p:spPr>
          <a:xfrm>
            <a:off x="109728" y="1341120"/>
            <a:ext cx="8869680" cy="64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ΕΠΙΜΟΝΗ ΣΤΗΝ ΕΠΙΤΕΥΞΗ ΣΤΟΧΟΥ (ΚΑΙ ΥΠΟΜΟΝΗ). ΝΙΚΑ ΑΥΤΟΣ ΠΟΥ ΠΕΦΤΕΙ, ΣΗΚΩΝΕΤΑΙ ΚΑΙ ΣΥΝΕΧΙΖΕΙ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B11CC4-8055-7481-B908-FD19126247CF}"/>
              </a:ext>
            </a:extLst>
          </p:cNvPr>
          <p:cNvSpPr/>
          <p:nvPr/>
        </p:nvSpPr>
        <p:spPr>
          <a:xfrm>
            <a:off x="57913" y="2788920"/>
            <a:ext cx="8869680" cy="64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VII</a:t>
            </a:r>
            <a:r>
              <a:rPr lang="el-G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ΑΠΟΛΑΥΣΤΕ ΤΙΣ ΣΠΟΥΔΕΣ ΣΑΣ. ΖΗΣΤΕ ΤΗ ΦΟΙΤΗΤΙΚΗ ΣΑΣ ΖΩΗ. ΟΙ ΩΡΑΙΟΤΕΡΕΣ ΑΝΑΜΝΗΣΕΙΣ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C451F1-7FA9-B65B-6E92-1D46F78BF2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88" y="3602736"/>
            <a:ext cx="3056222" cy="30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314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Efi Karatzaferi</dc:creator>
  <cp:lastModifiedBy>Efi Karatzaferi</cp:lastModifiedBy>
  <cp:revision>22</cp:revision>
  <cp:lastPrinted>2024-10-02T09:37:55Z</cp:lastPrinted>
  <dcterms:created xsi:type="dcterms:W3CDTF">2024-10-02T07:34:20Z</dcterms:created>
  <dcterms:modified xsi:type="dcterms:W3CDTF">2024-10-02T09:38:33Z</dcterms:modified>
</cp:coreProperties>
</file>